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53"/>
  </p:normalViewPr>
  <p:slideViewPr>
    <p:cSldViewPr snapToGrid="0" snapToObjects="1">
      <p:cViewPr varScale="1">
        <p:scale>
          <a:sx n="109" d="100"/>
          <a:sy n="109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91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6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52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17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8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0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0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0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86C40-DE6C-C342-9F4D-15389D485802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647E1-20DF-1F4F-A401-464B5A7C0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2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896" y="1927958"/>
            <a:ext cx="6362700" cy="2298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07015" y="3411415"/>
            <a:ext cx="1981200" cy="49237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61230" y="2195333"/>
            <a:ext cx="2853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Access the admin dashboard by clicking here. Only displayed for administrators.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>
            <a:off x="8288215" y="2778369"/>
            <a:ext cx="973016" cy="87923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036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3" y="1200514"/>
            <a:ext cx="9617369" cy="45624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09094" y="3068515"/>
            <a:ext cx="578875" cy="3194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988062" y="1416041"/>
            <a:ext cx="1371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Delete a member or property by clicking on the red ‘x’. Note that this deletes all associated properties/bookings/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comments.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3418694" y="2754923"/>
            <a:ext cx="6569368" cy="3692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8923485" y="3089030"/>
            <a:ext cx="443254" cy="4132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9366739" y="2754923"/>
            <a:ext cx="621323" cy="47331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18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92" y="113811"/>
            <a:ext cx="6629400" cy="6184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28092" y="4103077"/>
            <a:ext cx="1125416" cy="4689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42738" y="2987097"/>
            <a:ext cx="2853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View a detailed report of the user’s activity as a consumer by clicking their name.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>
            <a:off x="3153508" y="3587262"/>
            <a:ext cx="4689230" cy="75027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752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43" y="748811"/>
            <a:ext cx="8470900" cy="5676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92769" y="3118337"/>
            <a:ext cx="515816" cy="4337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522559" y="1858750"/>
            <a:ext cx="16729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View a detailed report of the user’s activity as a property owner by clicking “Yes”.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>
            <a:off x="4208585" y="2567354"/>
            <a:ext cx="5298830" cy="7678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074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312" y="1296042"/>
            <a:ext cx="8085907" cy="4459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30216" y="3995581"/>
            <a:ext cx="1312984" cy="4337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308123" y="2181132"/>
            <a:ext cx="16729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View a detailed report of the property’s booking history by clicking on the address.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>
            <a:endCxn id="5" idx="3"/>
          </p:cNvCxnSpPr>
          <p:nvPr/>
        </p:nvCxnSpPr>
        <p:spPr>
          <a:xfrm flipH="1">
            <a:off x="2743200" y="3212123"/>
            <a:ext cx="6564923" cy="100033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457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84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Vinyas Harish</dc:creator>
  <cp:lastModifiedBy>Vinyas Harish</cp:lastModifiedBy>
  <cp:revision>7</cp:revision>
  <dcterms:created xsi:type="dcterms:W3CDTF">2016-03-31T18:08:43Z</dcterms:created>
  <dcterms:modified xsi:type="dcterms:W3CDTF">2016-03-31T19:22:24Z</dcterms:modified>
</cp:coreProperties>
</file>

<file path=docProps/thumbnail.jpeg>
</file>